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5319-D7B9-4922-8B90-4FA9D1D7B14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EF57-4678-43F7-8FE5-6278BC0CA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81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5319-D7B9-4922-8B90-4FA9D1D7B14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EF57-4678-43F7-8FE5-6278BC0CA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71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5319-D7B9-4922-8B90-4FA9D1D7B14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EF57-4678-43F7-8FE5-6278BC0CA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1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5319-D7B9-4922-8B90-4FA9D1D7B14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EF57-4678-43F7-8FE5-6278BC0CA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93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5319-D7B9-4922-8B90-4FA9D1D7B14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EF57-4678-43F7-8FE5-6278BC0CA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44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5319-D7B9-4922-8B90-4FA9D1D7B14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EF57-4678-43F7-8FE5-6278BC0CA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93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5319-D7B9-4922-8B90-4FA9D1D7B14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EF57-4678-43F7-8FE5-6278BC0CA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92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5319-D7B9-4922-8B90-4FA9D1D7B14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EF57-4678-43F7-8FE5-6278BC0CA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54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5319-D7B9-4922-8B90-4FA9D1D7B14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EF57-4678-43F7-8FE5-6278BC0CA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21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5319-D7B9-4922-8B90-4FA9D1D7B14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EF57-4678-43F7-8FE5-6278BC0CA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7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5319-D7B9-4922-8B90-4FA9D1D7B14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EF57-4678-43F7-8FE5-6278BC0CA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38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85319-D7B9-4922-8B90-4FA9D1D7B14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CEF57-4678-43F7-8FE5-6278BC0CA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СОБРАНИЕ\ПДД\презентация ПДД\Слайд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ция 'Засветись', Ростовская област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1700808"/>
            <a:ext cx="3528392" cy="158417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ИНФОРМАЦИЯ 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ДЛЯ РОДИТЕЛЕЙ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94101" y="4293096"/>
            <a:ext cx="1961875" cy="7920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Акция «ФЛИКЕР»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01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DNS\Desktop\СОБРАНИЕ\ПДД\презентация ПДД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45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NS\Desktop\СОБРАНИЕ\ПДД\презентация ПДД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5" y="1635"/>
            <a:ext cx="9164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80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NS\Desktop\СОБРАНИЕ\ПДД\презентация ПДД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" y="0"/>
            <a:ext cx="9114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6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DNS\Desktop\СОБРАНИЕ\ПДД\презентация ПДД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2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3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DNS\Desktop\СОБРАНИЕ\ПДД\презентация ПДД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84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DNS\Desktop\СОБРАНИЕ\ПДД\презентация ПДД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21" y="-17868"/>
            <a:ext cx="91617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0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DNS\Desktop\СОБРАНИЕ\ПДД\презентация ПДД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5" y="-26074"/>
            <a:ext cx="91480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7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DNS\Desktop\СОБРАНИЕ\ПДД\презентация ПДД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57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DNS\Desktop\СОБРАНИЕ\ПДД\презентация ПДД\Слайд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00" y="0"/>
            <a:ext cx="9161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Фликер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900" y="0"/>
            <a:ext cx="9161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4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</Words>
  <Application>Microsoft Office PowerPoint</Application>
  <PresentationFormat>Экран (4:3)</PresentationFormat>
  <Paragraphs>3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2</cp:revision>
  <dcterms:created xsi:type="dcterms:W3CDTF">2016-05-18T10:27:17Z</dcterms:created>
  <dcterms:modified xsi:type="dcterms:W3CDTF">2022-11-23T08:55:35Z</dcterms:modified>
</cp:coreProperties>
</file>